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91"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2780"/>
  </p:normalViewPr>
  <p:slideViewPr>
    <p:cSldViewPr snapToGrid="0" snapToObjects="1">
      <p:cViewPr varScale="1">
        <p:scale>
          <a:sx n="102" d="100"/>
          <a:sy n="102" d="100"/>
        </p:scale>
        <p:origin x="8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F4CD8-8FE3-454A-BA51-C149EF319B4D}" type="datetimeFigureOut">
              <a:rPr lang="en-US" smtClean="0"/>
              <a:t>5/10/20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833273-FD96-1D40-9E11-3E1DB9FAD403}" type="slidenum">
              <a:rPr lang="en-US" smtClean="0"/>
              <a:t>‹#›</a:t>
            </a:fld>
            <a:endParaRPr lang="en-US"/>
          </a:p>
        </p:txBody>
      </p:sp>
    </p:spTree>
    <p:extLst>
      <p:ext uri="{BB962C8B-B14F-4D97-AF65-F5344CB8AC3E}">
        <p14:creationId xmlns:p14="http://schemas.microsoft.com/office/powerpoint/2010/main" val="508669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33273-FD96-1D40-9E11-3E1DB9FAD403}" type="slidenum">
              <a:rPr lang="en-US" smtClean="0"/>
              <a:t>1</a:t>
            </a:fld>
            <a:endParaRPr lang="en-US"/>
          </a:p>
        </p:txBody>
      </p:sp>
    </p:spTree>
    <p:extLst>
      <p:ext uri="{BB962C8B-B14F-4D97-AF65-F5344CB8AC3E}">
        <p14:creationId xmlns:p14="http://schemas.microsoft.com/office/powerpoint/2010/main" val="2016988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E13C108-E6C1-1542-9B00-A81BD3DFB0A1}" type="datetimeFigureOut">
              <a:rPr lang="en-US" smtClean="0"/>
              <a:t>5/10/20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C131544-42BE-1E46-B662-C3FF5A454D88}"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307426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91882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57800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85574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E13C108-E6C1-1542-9B00-A81BD3DFB0A1}" type="datetimeFigureOut">
              <a:rPr lang="en-US" smtClean="0"/>
              <a:t>5/10/20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55574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13C108-E6C1-1542-9B00-A81BD3DFB0A1}" type="datetimeFigureOut">
              <a:rPr lang="en-US" smtClean="0"/>
              <a:t>5/10/20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4502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13C108-E6C1-1542-9B00-A81BD3DFB0A1}" type="datetimeFigureOut">
              <a:rPr lang="en-US" smtClean="0"/>
              <a:t>5/10/20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31375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13C108-E6C1-1542-9B00-A81BD3DFB0A1}" type="datetimeFigureOut">
              <a:rPr lang="en-US" smtClean="0"/>
              <a:t>5/10/20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385402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3C108-E6C1-1542-9B00-A81BD3DFB0A1}" type="datetimeFigureOut">
              <a:rPr lang="en-US" smtClean="0"/>
              <a:t>5/10/20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47554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13C108-E6C1-1542-9B00-A81BD3DFB0A1}" type="datetimeFigureOut">
              <a:rPr lang="en-US" smtClean="0"/>
              <a:t>5/10/20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536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13C108-E6C1-1542-9B00-A81BD3DFB0A1}" type="datetimeFigureOut">
              <a:rPr lang="en-US" smtClean="0"/>
              <a:t>5/10/20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713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E13C108-E6C1-1542-9B00-A81BD3DFB0A1}" type="datetimeFigureOut">
              <a:rPr lang="en-US" smtClean="0"/>
              <a:t>5/10/20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C131544-42BE-1E46-B662-C3FF5A454D88}"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9709432"/>
      </p:ext>
    </p:extLst>
  </p:cSld>
  <p:clrMap bg1="lt1" tx1="dk1" bg2="lt2" tx2="dk2" accent1="accent1" accent2="accent2" accent3="accent3" accent4="accent4" accent5="accent5" accent6="accent6" hlink="hlink" folHlink="folHlink"/>
  <p:sldLayoutIdLst>
    <p:sldLayoutId id="2147484292" r:id="rId1"/>
    <p:sldLayoutId id="2147484293" r:id="rId2"/>
    <p:sldLayoutId id="2147484294" r:id="rId3"/>
    <p:sldLayoutId id="2147484295" r:id="rId4"/>
    <p:sldLayoutId id="2147484296" r:id="rId5"/>
    <p:sldLayoutId id="2147484297" r:id="rId6"/>
    <p:sldLayoutId id="2147484298" r:id="rId7"/>
    <p:sldLayoutId id="2147484299" r:id="rId8"/>
    <p:sldLayoutId id="2147484300" r:id="rId9"/>
    <p:sldLayoutId id="2147484301" r:id="rId10"/>
    <p:sldLayoutId id="214748430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hilld2@leonschool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23BBB4-0956-1A48-8C64-EE4D613AFA00}"/>
              </a:ext>
            </a:extLst>
          </p:cNvPr>
          <p:cNvSpPr/>
          <p:nvPr/>
        </p:nvSpPr>
        <p:spPr>
          <a:xfrm>
            <a:off x="137786" y="0"/>
            <a:ext cx="5824603" cy="70145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20000"/>
                    <a:lumOff val="80000"/>
                  </a:schemeClr>
                </a:solidFill>
              </a:rPr>
              <a:t>WELCOME TO COMPREHENSIVE SCIENCE 3 CLASS</a:t>
            </a:r>
          </a:p>
        </p:txBody>
      </p:sp>
      <p:sp>
        <p:nvSpPr>
          <p:cNvPr id="7" name="Rectangle 6">
            <a:extLst>
              <a:ext uri="{FF2B5EF4-FFF2-40B4-BE49-F238E27FC236}">
                <a16:creationId xmlns:a16="http://schemas.microsoft.com/office/drawing/2014/main" id="{5BFB872B-BB46-3549-B33C-D567232DC432}"/>
              </a:ext>
            </a:extLst>
          </p:cNvPr>
          <p:cNvSpPr/>
          <p:nvPr/>
        </p:nvSpPr>
        <p:spPr>
          <a:xfrm>
            <a:off x="1227549" y="1152393"/>
            <a:ext cx="5248405" cy="363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WEEK #7 May_11-15_2020</a:t>
            </a:r>
          </a:p>
        </p:txBody>
      </p:sp>
      <p:sp>
        <p:nvSpPr>
          <p:cNvPr id="10" name="Rectangle 9">
            <a:extLst>
              <a:ext uri="{FF2B5EF4-FFF2-40B4-BE49-F238E27FC236}">
                <a16:creationId xmlns:a16="http://schemas.microsoft.com/office/drawing/2014/main" id="{7B6C9FD6-407B-2D4D-BCA1-9D3D11D1BC24}"/>
              </a:ext>
            </a:extLst>
          </p:cNvPr>
          <p:cNvSpPr/>
          <p:nvPr/>
        </p:nvSpPr>
        <p:spPr>
          <a:xfrm>
            <a:off x="1227549" y="1615858"/>
            <a:ext cx="5248405" cy="1027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u="sng" dirty="0"/>
              <a:t>Learning Goal for the Week</a:t>
            </a:r>
            <a:r>
              <a:rPr lang="en-US" sz="1200" dirty="0"/>
              <a:t>: </a:t>
            </a:r>
            <a:r>
              <a:rPr lang="en-US" sz="1100" dirty="0"/>
              <a:t>Students will be able to (1) classify and compare substances on the basics of characteristic physical properties that can be demonstrated or measured (2) distinguish among mixtures and pure substances (3) differentiate between physical and chemical changes (4) investigate and describe how temperature influences chemical changes</a:t>
            </a:r>
          </a:p>
        </p:txBody>
      </p:sp>
      <p:sp>
        <p:nvSpPr>
          <p:cNvPr id="11" name="Oval 10">
            <a:extLst>
              <a:ext uri="{FF2B5EF4-FFF2-40B4-BE49-F238E27FC236}">
                <a16:creationId xmlns:a16="http://schemas.microsoft.com/office/drawing/2014/main" id="{B7FE48B2-2415-3C40-A91C-578B18DB868A}"/>
              </a:ext>
            </a:extLst>
          </p:cNvPr>
          <p:cNvSpPr/>
          <p:nvPr/>
        </p:nvSpPr>
        <p:spPr>
          <a:xfrm>
            <a:off x="10070926" y="31315"/>
            <a:ext cx="1991638" cy="1903956"/>
          </a:xfrm>
          <a:prstGeom prst="ellipse">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1"/>
                </a:solidFill>
              </a:rPr>
              <a:t>RAA MIDDLE SCHOOL</a:t>
            </a:r>
          </a:p>
        </p:txBody>
      </p:sp>
      <p:sp>
        <p:nvSpPr>
          <p:cNvPr id="12" name="Rectangle 11">
            <a:extLst>
              <a:ext uri="{FF2B5EF4-FFF2-40B4-BE49-F238E27FC236}">
                <a16:creationId xmlns:a16="http://schemas.microsoft.com/office/drawing/2014/main" id="{7AB1C7FE-E824-D245-BF61-CF715A0254C8}"/>
              </a:ext>
            </a:extLst>
          </p:cNvPr>
          <p:cNvSpPr/>
          <p:nvPr/>
        </p:nvSpPr>
        <p:spPr>
          <a:xfrm>
            <a:off x="1227550" y="2743200"/>
            <a:ext cx="5248405" cy="2467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t>Assignment Schedule for This Week on Teams</a:t>
            </a:r>
          </a:p>
          <a:p>
            <a:r>
              <a:rPr lang="en-US" sz="1400" dirty="0"/>
              <a:t>M: Read emails and announcement/procedures for the week #6 assignment….located in Teams. You will work with your online textbook. Create a plan and schedule how you will manage completion. The content for the week will be related to “Chemical Reactions” Topic 7. Visit </a:t>
            </a:r>
            <a:r>
              <a:rPr lang="en-US" sz="1400" dirty="0" err="1"/>
              <a:t>ClassLink</a:t>
            </a:r>
            <a:r>
              <a:rPr lang="en-US" sz="1400" dirty="0"/>
              <a:t> to access your textbook. Click on the Pearson Realize tile.</a:t>
            </a:r>
          </a:p>
          <a:p>
            <a:r>
              <a:rPr lang="en-US" sz="1400" dirty="0"/>
              <a:t>T – TH: Work on completing the scheduled assignments.</a:t>
            </a:r>
          </a:p>
          <a:p>
            <a:r>
              <a:rPr lang="en-US" sz="1400" dirty="0"/>
              <a:t>F: Continue to work for completion. Review assignment, submit in Teams by 3 p.m.</a:t>
            </a:r>
          </a:p>
        </p:txBody>
      </p:sp>
      <p:sp>
        <p:nvSpPr>
          <p:cNvPr id="13" name="Rectangle 12">
            <a:extLst>
              <a:ext uri="{FF2B5EF4-FFF2-40B4-BE49-F238E27FC236}">
                <a16:creationId xmlns:a16="http://schemas.microsoft.com/office/drawing/2014/main" id="{A0F45A34-1448-5643-960C-D1249563CEF2}"/>
              </a:ext>
            </a:extLst>
          </p:cNvPr>
          <p:cNvSpPr/>
          <p:nvPr/>
        </p:nvSpPr>
        <p:spPr>
          <a:xfrm>
            <a:off x="1315230" y="5311038"/>
            <a:ext cx="3444660" cy="1377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Ms. Daphne Hill</a:t>
            </a:r>
          </a:p>
          <a:p>
            <a:pPr algn="ctr"/>
            <a:r>
              <a:rPr lang="en-US" dirty="0">
                <a:solidFill>
                  <a:schemeClr val="bg1"/>
                </a:solidFill>
                <a:hlinkClick r:id="rId3">
                  <a:extLst>
                    <a:ext uri="{A12FA001-AC4F-418D-AE19-62706E023703}">
                      <ahyp:hlinkClr xmlns:ahyp="http://schemas.microsoft.com/office/drawing/2018/hyperlinkcolor" val="tx"/>
                    </a:ext>
                  </a:extLst>
                </a:hlinkClick>
              </a:rPr>
              <a:t>hilld2@leonschools.net</a:t>
            </a:r>
            <a:endParaRPr lang="en-US" dirty="0">
              <a:solidFill>
                <a:schemeClr val="bg1"/>
              </a:solidFill>
            </a:endParaRPr>
          </a:p>
          <a:p>
            <a:pPr algn="ctr"/>
            <a:r>
              <a:rPr lang="en-US" dirty="0"/>
              <a:t>Teacher Website: </a:t>
            </a:r>
            <a:r>
              <a:rPr lang="en-US" dirty="0" err="1"/>
              <a:t>www.leonschools.net</a:t>
            </a:r>
            <a:r>
              <a:rPr lang="en-US" dirty="0"/>
              <a:t>/</a:t>
            </a:r>
            <a:r>
              <a:rPr lang="en-US" dirty="0" err="1"/>
              <a:t>raa</a:t>
            </a:r>
            <a:endParaRPr lang="en-US" dirty="0"/>
          </a:p>
        </p:txBody>
      </p:sp>
      <p:sp>
        <p:nvSpPr>
          <p:cNvPr id="15" name="Rectangle 14">
            <a:extLst>
              <a:ext uri="{FF2B5EF4-FFF2-40B4-BE49-F238E27FC236}">
                <a16:creationId xmlns:a16="http://schemas.microsoft.com/office/drawing/2014/main" id="{EA5C1A83-60D1-294D-B115-3F780A6EF8A7}"/>
              </a:ext>
            </a:extLst>
          </p:cNvPr>
          <p:cNvSpPr/>
          <p:nvPr/>
        </p:nvSpPr>
        <p:spPr>
          <a:xfrm>
            <a:off x="7891397" y="3845490"/>
            <a:ext cx="3031299" cy="1703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Need a help session?</a:t>
            </a:r>
          </a:p>
          <a:p>
            <a:pPr algn="ctr"/>
            <a:r>
              <a:rPr lang="en-US" dirty="0"/>
              <a:t>Email me! Visit on our class TEAMS page during my office hours, Monday – Friday,</a:t>
            </a:r>
          </a:p>
          <a:p>
            <a:pPr algn="ctr"/>
            <a:r>
              <a:rPr lang="en-US" dirty="0"/>
              <a:t>10 a.m. – 12 p.m.</a:t>
            </a:r>
          </a:p>
          <a:p>
            <a:pPr algn="ctr"/>
            <a:endParaRPr lang="en-US" dirty="0"/>
          </a:p>
        </p:txBody>
      </p:sp>
      <p:sp>
        <p:nvSpPr>
          <p:cNvPr id="16" name="Rectangle 15">
            <a:extLst>
              <a:ext uri="{FF2B5EF4-FFF2-40B4-BE49-F238E27FC236}">
                <a16:creationId xmlns:a16="http://schemas.microsoft.com/office/drawing/2014/main" id="{2F6B6597-E9EC-B442-A685-38B9804AADB0}"/>
              </a:ext>
            </a:extLst>
          </p:cNvPr>
          <p:cNvSpPr/>
          <p:nvPr/>
        </p:nvSpPr>
        <p:spPr>
          <a:xfrm>
            <a:off x="6688899" y="1935271"/>
            <a:ext cx="3281819" cy="17348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Remind Codes per Class</a:t>
            </a:r>
          </a:p>
          <a:p>
            <a:pPr algn="ctr"/>
            <a:r>
              <a:rPr lang="en-US" dirty="0"/>
              <a:t>1</a:t>
            </a:r>
            <a:r>
              <a:rPr lang="en-US" baseline="30000" dirty="0"/>
              <a:t>st</a:t>
            </a:r>
            <a:r>
              <a:rPr lang="en-US" dirty="0"/>
              <a:t> – 81010@8d4eb9gabg</a:t>
            </a:r>
          </a:p>
          <a:p>
            <a:pPr algn="ctr"/>
            <a:r>
              <a:rPr lang="en-US" dirty="0"/>
              <a:t>3</a:t>
            </a:r>
            <a:r>
              <a:rPr lang="en-US" baseline="30000" dirty="0"/>
              <a:t>rd</a:t>
            </a:r>
            <a:r>
              <a:rPr lang="en-US" dirty="0"/>
              <a:t> – 81010@3kfaba839a</a:t>
            </a:r>
          </a:p>
          <a:p>
            <a:pPr algn="ctr"/>
            <a:r>
              <a:rPr lang="en-US" dirty="0"/>
              <a:t>4</a:t>
            </a:r>
            <a:r>
              <a:rPr lang="en-US" baseline="30000" dirty="0"/>
              <a:t>th</a:t>
            </a:r>
            <a:r>
              <a:rPr lang="en-US" dirty="0"/>
              <a:t> – 81010@ggk8f4ge62</a:t>
            </a:r>
          </a:p>
          <a:p>
            <a:pPr algn="ctr"/>
            <a:r>
              <a:rPr lang="en-US" dirty="0"/>
              <a:t>5</a:t>
            </a:r>
            <a:r>
              <a:rPr lang="en-US" baseline="30000" dirty="0"/>
              <a:t>th</a:t>
            </a:r>
            <a:r>
              <a:rPr lang="en-US" dirty="0"/>
              <a:t> – 81010@8k33afh343</a:t>
            </a:r>
          </a:p>
        </p:txBody>
      </p:sp>
      <p:sp>
        <p:nvSpPr>
          <p:cNvPr id="17" name="Rectangle 16">
            <a:extLst>
              <a:ext uri="{FF2B5EF4-FFF2-40B4-BE49-F238E27FC236}">
                <a16:creationId xmlns:a16="http://schemas.microsoft.com/office/drawing/2014/main" id="{25DF3EAE-29AF-974C-9C63-E16E47F1D3CA}"/>
              </a:ext>
            </a:extLst>
          </p:cNvPr>
          <p:cNvSpPr/>
          <p:nvPr/>
        </p:nvSpPr>
        <p:spPr>
          <a:xfrm>
            <a:off x="6713951" y="162837"/>
            <a:ext cx="3219189" cy="1597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accent6">
                    <a:lumMod val="20000"/>
                    <a:lumOff val="80000"/>
                  </a:schemeClr>
                </a:solidFill>
              </a:rPr>
              <a:t>ATTENTION!!! ATTENTION!!</a:t>
            </a:r>
          </a:p>
          <a:p>
            <a:pPr algn="ctr"/>
            <a:r>
              <a:rPr lang="en-US" dirty="0">
                <a:solidFill>
                  <a:schemeClr val="accent6">
                    <a:lumMod val="20000"/>
                    <a:lumOff val="80000"/>
                  </a:schemeClr>
                </a:solidFill>
              </a:rPr>
              <a:t>Read your directions!!!!</a:t>
            </a:r>
          </a:p>
          <a:p>
            <a:pPr algn="ctr"/>
            <a:r>
              <a:rPr lang="en-US" dirty="0">
                <a:solidFill>
                  <a:schemeClr val="accent6">
                    <a:lumMod val="20000"/>
                    <a:lumOff val="80000"/>
                  </a:schemeClr>
                </a:solidFill>
              </a:rPr>
              <a:t>Directions for Week #7 will be located in Teams under the “Assignment” tab</a:t>
            </a:r>
          </a:p>
        </p:txBody>
      </p:sp>
      <p:sp>
        <p:nvSpPr>
          <p:cNvPr id="18" name="Oval 17">
            <a:extLst>
              <a:ext uri="{FF2B5EF4-FFF2-40B4-BE49-F238E27FC236}">
                <a16:creationId xmlns:a16="http://schemas.microsoft.com/office/drawing/2014/main" id="{A49AD6C7-69D8-3548-94A4-95362A6ED791}"/>
              </a:ext>
            </a:extLst>
          </p:cNvPr>
          <p:cNvSpPr/>
          <p:nvPr/>
        </p:nvSpPr>
        <p:spPr>
          <a:xfrm>
            <a:off x="6840776" y="3977014"/>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129C61D-D3B2-9F47-A61F-4E14B53B6845}"/>
              </a:ext>
            </a:extLst>
          </p:cNvPr>
          <p:cNvSpPr/>
          <p:nvPr/>
        </p:nvSpPr>
        <p:spPr>
          <a:xfrm>
            <a:off x="103337" y="3294348"/>
            <a:ext cx="563673" cy="61377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37E459C-E7B4-E143-8BD8-6BEC1205B205}"/>
              </a:ext>
            </a:extLst>
          </p:cNvPr>
          <p:cNvSpPr/>
          <p:nvPr/>
        </p:nvSpPr>
        <p:spPr>
          <a:xfrm>
            <a:off x="38360" y="4255725"/>
            <a:ext cx="667010" cy="624738"/>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DDCBBBA-BF44-C645-AE10-DD623C7049B9}"/>
              </a:ext>
            </a:extLst>
          </p:cNvPr>
          <p:cNvSpPr/>
          <p:nvPr/>
        </p:nvSpPr>
        <p:spPr>
          <a:xfrm>
            <a:off x="244254" y="994252"/>
            <a:ext cx="281837" cy="316282"/>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4" name="Oval 23">
            <a:extLst>
              <a:ext uri="{FF2B5EF4-FFF2-40B4-BE49-F238E27FC236}">
                <a16:creationId xmlns:a16="http://schemas.microsoft.com/office/drawing/2014/main" id="{19AA3121-0A7A-8742-8D0F-816996B8EB4B}"/>
              </a:ext>
            </a:extLst>
          </p:cNvPr>
          <p:cNvSpPr/>
          <p:nvPr/>
        </p:nvSpPr>
        <p:spPr>
          <a:xfrm>
            <a:off x="187891" y="1697277"/>
            <a:ext cx="419620" cy="39770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EF4924DE-8BAC-9E40-A28D-B465FE298085}"/>
              </a:ext>
            </a:extLst>
          </p:cNvPr>
          <p:cNvSpPr/>
          <p:nvPr/>
        </p:nvSpPr>
        <p:spPr>
          <a:xfrm>
            <a:off x="137786" y="2400299"/>
            <a:ext cx="497908" cy="546445"/>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02EEAE2-4802-BD4D-8375-C5AD99F62314}"/>
              </a:ext>
            </a:extLst>
          </p:cNvPr>
          <p:cNvSpPr/>
          <p:nvPr/>
        </p:nvSpPr>
        <p:spPr>
          <a:xfrm>
            <a:off x="5223353" y="5311037"/>
            <a:ext cx="2492680" cy="1377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FFFF00"/>
                </a:solidFill>
              </a:rPr>
              <a:t>READ YOUR MESSAGES!!</a:t>
            </a:r>
          </a:p>
          <a:p>
            <a:pPr algn="ctr"/>
            <a:r>
              <a:rPr lang="en-US" sz="1600" dirty="0">
                <a:solidFill>
                  <a:srgbClr val="FFFF00"/>
                </a:solidFill>
              </a:rPr>
              <a:t>READ YOUR MESSAGES!!</a:t>
            </a:r>
          </a:p>
          <a:p>
            <a:pPr algn="ctr"/>
            <a:r>
              <a:rPr lang="en-US" sz="1600" dirty="0">
                <a:solidFill>
                  <a:srgbClr val="FFFF00"/>
                </a:solidFill>
              </a:rPr>
              <a:t>READ YOUR MESSAGES!!</a:t>
            </a:r>
          </a:p>
          <a:p>
            <a:pPr algn="ctr"/>
            <a:r>
              <a:rPr lang="en-US" sz="1600" dirty="0">
                <a:solidFill>
                  <a:srgbClr val="FFFF00"/>
                </a:solidFill>
              </a:rPr>
              <a:t>READ </a:t>
            </a:r>
            <a:r>
              <a:rPr lang="en-US" sz="1600">
                <a:solidFill>
                  <a:srgbClr val="FFFF00"/>
                </a:solidFill>
              </a:rPr>
              <a:t>YOUR MESSAGES!!</a:t>
            </a:r>
            <a:endParaRPr lang="en-US" sz="1600" dirty="0">
              <a:solidFill>
                <a:srgbClr val="FFFF00"/>
              </a:solidFill>
            </a:endParaRPr>
          </a:p>
        </p:txBody>
      </p:sp>
      <p:sp>
        <p:nvSpPr>
          <p:cNvPr id="27" name="Oval 26">
            <a:extLst>
              <a:ext uri="{FF2B5EF4-FFF2-40B4-BE49-F238E27FC236}">
                <a16:creationId xmlns:a16="http://schemas.microsoft.com/office/drawing/2014/main" id="{04162BE3-0416-8541-984E-A204212C1033}"/>
              </a:ext>
            </a:extLst>
          </p:cNvPr>
          <p:cNvSpPr/>
          <p:nvPr/>
        </p:nvSpPr>
        <p:spPr>
          <a:xfrm>
            <a:off x="6840776" y="4553210"/>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098EC74-7AC7-B542-BEE7-42AC2686F233}"/>
              </a:ext>
            </a:extLst>
          </p:cNvPr>
          <p:cNvSpPr/>
          <p:nvPr/>
        </p:nvSpPr>
        <p:spPr>
          <a:xfrm>
            <a:off x="10188359" y="2088715"/>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DF967FD-09AE-7E45-BE02-EFBA1C01E9E5}"/>
              </a:ext>
            </a:extLst>
          </p:cNvPr>
          <p:cNvSpPr/>
          <p:nvPr/>
        </p:nvSpPr>
        <p:spPr>
          <a:xfrm>
            <a:off x="10188359" y="2855934"/>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99687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{A3BE669C-3780-0343-9C27-FBCA5DF3F3DD}tf10001072</Template>
  <TotalTime>1877</TotalTime>
  <Words>293</Words>
  <Application>Microsoft Macintosh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Franklin Gothic Book</vt:lpstr>
      <vt:lpstr>Crop</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32</cp:revision>
  <dcterms:created xsi:type="dcterms:W3CDTF">2020-04-12T03:02:44Z</dcterms:created>
  <dcterms:modified xsi:type="dcterms:W3CDTF">2020-05-11T03:24:12Z</dcterms:modified>
</cp:coreProperties>
</file>